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0693400" cy="7556500"/>
  <p:notesSz cx="6858000" cy="9144000"/>
  <p:embeddedFontLst>
    <p:embeddedFont>
      <p:font typeface="Montserrat" panose="00000500000000000000" pitchFamily="2" charset="0"/>
      <p:regular r:id="rId4"/>
      <p:bold r:id="rId5"/>
      <p:italic r:id="rId6"/>
      <p:boldItalic r:id="rId7"/>
    </p:embeddedFont>
    <p:embeddedFont>
      <p:font typeface="Montserrat Bold" panose="020B0604020202020204" charset="0"/>
      <p:regular r:id="rId8"/>
    </p:embeddedFont>
    <p:embeddedFont>
      <p:font typeface="Montserrat Classic Bold" panose="020B0604020202020204" charset="0"/>
      <p:regular r:id="rId9"/>
      <p:bold r:id="rId10"/>
    </p:embeddedFont>
    <p:embeddedFont>
      <p:font typeface="Open Sans Extra Bold" panose="020B0604020202020204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68D010C-83BE-BBE0-7760-5B86682F8468}" name="Mauricio Rubio" initials="MR" userId="fa679a74c728a4b9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26" autoAdjust="0"/>
  </p:normalViewPr>
  <p:slideViewPr>
    <p:cSldViewPr>
      <p:cViewPr>
        <p:scale>
          <a:sx n="33" d="100"/>
          <a:sy n="33" d="100"/>
        </p:scale>
        <p:origin x="2080" y="6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7BD75E-5D08-2B4E-9AB7-C28D5C9F924F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4600" y="1143000"/>
            <a:ext cx="4368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B9496-63EC-7B4F-9316-03B3F2491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6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your name, add the date of completion and save. You can then Save as a PDF or Export </a:t>
            </a:r>
            <a:r>
              <a:rPr lang="en-US"/>
              <a:t>the Certificate as a PDF.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B9496-63EC-7B4F-9316-03B3F2491D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20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45010" y="5741258"/>
            <a:ext cx="4276800" cy="2346894"/>
          </a:xfrm>
          <a:custGeom>
            <a:avLst/>
            <a:gdLst/>
            <a:ahLst/>
            <a:cxnLst/>
            <a:rect l="l" t="t" r="r" b="b"/>
            <a:pathLst>
              <a:path w="4276800" h="2346894">
                <a:moveTo>
                  <a:pt x="0" y="0"/>
                </a:moveTo>
                <a:lnTo>
                  <a:pt x="4276800" y="0"/>
                </a:lnTo>
                <a:lnTo>
                  <a:pt x="4276800" y="2346894"/>
                </a:lnTo>
                <a:lnTo>
                  <a:pt x="0" y="23468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61885" y="-723654"/>
            <a:ext cx="3644503" cy="3644503"/>
          </a:xfrm>
          <a:custGeom>
            <a:avLst/>
            <a:gdLst/>
            <a:ahLst/>
            <a:cxnLst/>
            <a:rect l="l" t="t" r="r" b="b"/>
            <a:pathLst>
              <a:path w="3644503" h="3644503">
                <a:moveTo>
                  <a:pt x="0" y="0"/>
                </a:moveTo>
                <a:lnTo>
                  <a:pt x="3644503" y="0"/>
                </a:lnTo>
                <a:lnTo>
                  <a:pt x="3644503" y="3644504"/>
                </a:lnTo>
                <a:lnTo>
                  <a:pt x="0" y="36445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9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55923" y="3063725"/>
            <a:ext cx="5581377" cy="826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833"/>
              </a:lnSpc>
              <a:spcBef>
                <a:spcPct val="0"/>
              </a:spcBef>
            </a:pPr>
            <a:r>
              <a:rPr lang="en-US" sz="2400" dirty="0">
                <a:solidFill>
                  <a:srgbClr val="0D0D0D"/>
                </a:solidFill>
                <a:latin typeface="Montserrat Bold"/>
              </a:rPr>
              <a:t>Kanekanti Sai Ganesh Reddy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755993" y="4008382"/>
            <a:ext cx="4643299" cy="17185"/>
          </a:xfrm>
          <a:prstGeom prst="line">
            <a:avLst/>
          </a:prstGeom>
          <a:ln w="19050" cap="flat">
            <a:solidFill>
              <a:srgbClr val="0D0D0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 flipV="1">
            <a:off x="799219" y="6061829"/>
            <a:ext cx="1767884" cy="8387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AutoShape 7"/>
          <p:cNvSpPr/>
          <p:nvPr/>
        </p:nvSpPr>
        <p:spPr>
          <a:xfrm flipV="1">
            <a:off x="4241385" y="6061829"/>
            <a:ext cx="1767884" cy="8387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2824962" y="5509665"/>
            <a:ext cx="1158564" cy="997813"/>
          </a:xfrm>
          <a:custGeom>
            <a:avLst/>
            <a:gdLst/>
            <a:ahLst/>
            <a:cxnLst/>
            <a:rect l="l" t="t" r="r" b="b"/>
            <a:pathLst>
              <a:path w="1158564" h="997813">
                <a:moveTo>
                  <a:pt x="0" y="0"/>
                </a:moveTo>
                <a:lnTo>
                  <a:pt x="1158564" y="0"/>
                </a:lnTo>
                <a:lnTo>
                  <a:pt x="1158564" y="997813"/>
                </a:lnTo>
                <a:lnTo>
                  <a:pt x="0" y="99781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5400000">
            <a:off x="5301614" y="-205426"/>
            <a:ext cx="7975223" cy="7975223"/>
          </a:xfrm>
          <a:custGeom>
            <a:avLst/>
            <a:gdLst/>
            <a:ahLst/>
            <a:cxnLst/>
            <a:rect l="l" t="t" r="r" b="b"/>
            <a:pathLst>
              <a:path w="7975223" h="7975223">
                <a:moveTo>
                  <a:pt x="0" y="0"/>
                </a:moveTo>
                <a:lnTo>
                  <a:pt x="7975223" y="0"/>
                </a:lnTo>
                <a:lnTo>
                  <a:pt x="7975223" y="7975223"/>
                </a:lnTo>
                <a:lnTo>
                  <a:pt x="0" y="797522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 rot="2700000">
            <a:off x="8378722" y="250784"/>
            <a:ext cx="6409166" cy="6794059"/>
            <a:chOff x="0" y="0"/>
            <a:chExt cx="2296900" cy="24348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96900" cy="2434837"/>
            </a:xfrm>
            <a:custGeom>
              <a:avLst/>
              <a:gdLst/>
              <a:ahLst/>
              <a:cxnLst/>
              <a:rect l="l" t="t" r="r" b="b"/>
              <a:pathLst>
                <a:path w="2296900" h="2434837">
                  <a:moveTo>
                    <a:pt x="0" y="0"/>
                  </a:moveTo>
                  <a:lnTo>
                    <a:pt x="2296900" y="0"/>
                  </a:lnTo>
                  <a:lnTo>
                    <a:pt x="2296900" y="2434837"/>
                  </a:lnTo>
                  <a:lnTo>
                    <a:pt x="0" y="2434837"/>
                  </a:lnTo>
                  <a:close/>
                </a:path>
              </a:pathLst>
            </a:custGeom>
            <a:solidFill>
              <a:srgbClr val="19191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2700000">
            <a:off x="3602582" y="-3563834"/>
            <a:ext cx="6625355" cy="3863394"/>
            <a:chOff x="0" y="0"/>
            <a:chExt cx="2374378" cy="13845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374378" cy="1384553"/>
            </a:xfrm>
            <a:custGeom>
              <a:avLst/>
              <a:gdLst/>
              <a:ahLst/>
              <a:cxnLst/>
              <a:rect l="l" t="t" r="r" b="b"/>
              <a:pathLst>
                <a:path w="2374378" h="1384553">
                  <a:moveTo>
                    <a:pt x="0" y="0"/>
                  </a:moveTo>
                  <a:lnTo>
                    <a:pt x="2374378" y="0"/>
                  </a:lnTo>
                  <a:lnTo>
                    <a:pt x="2374378" y="1384553"/>
                  </a:lnTo>
                  <a:lnTo>
                    <a:pt x="0" y="1384553"/>
                  </a:lnTo>
                  <a:close/>
                </a:path>
              </a:pathLst>
            </a:custGeom>
            <a:solidFill>
              <a:srgbClr val="19191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2700000">
            <a:off x="6404969" y="7856376"/>
            <a:ext cx="6625355" cy="3863394"/>
            <a:chOff x="0" y="0"/>
            <a:chExt cx="2374378" cy="138455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374378" cy="1384553"/>
            </a:xfrm>
            <a:custGeom>
              <a:avLst/>
              <a:gdLst/>
              <a:ahLst/>
              <a:cxnLst/>
              <a:rect l="l" t="t" r="r" b="b"/>
              <a:pathLst>
                <a:path w="2374378" h="1384553">
                  <a:moveTo>
                    <a:pt x="0" y="0"/>
                  </a:moveTo>
                  <a:lnTo>
                    <a:pt x="2374378" y="0"/>
                  </a:lnTo>
                  <a:lnTo>
                    <a:pt x="2374378" y="1384553"/>
                  </a:lnTo>
                  <a:lnTo>
                    <a:pt x="0" y="1384553"/>
                  </a:lnTo>
                  <a:close/>
                </a:path>
              </a:pathLst>
            </a:custGeom>
            <a:solidFill>
              <a:srgbClr val="19191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7663632" y="1116483"/>
            <a:ext cx="1917025" cy="1919425"/>
          </a:xfrm>
          <a:custGeom>
            <a:avLst/>
            <a:gdLst/>
            <a:ahLst/>
            <a:cxnLst/>
            <a:rect l="l" t="t" r="r" b="b"/>
            <a:pathLst>
              <a:path w="1917025" h="1919425">
                <a:moveTo>
                  <a:pt x="0" y="0"/>
                </a:moveTo>
                <a:lnTo>
                  <a:pt x="1917026" y="0"/>
                </a:lnTo>
                <a:lnTo>
                  <a:pt x="1917026" y="1919425"/>
                </a:lnTo>
                <a:lnTo>
                  <a:pt x="0" y="191942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AutoShape 20"/>
          <p:cNvSpPr/>
          <p:nvPr/>
        </p:nvSpPr>
        <p:spPr>
          <a:xfrm>
            <a:off x="2147526" y="756000"/>
            <a:ext cx="8729513" cy="0"/>
          </a:xfrm>
          <a:prstGeom prst="line">
            <a:avLst/>
          </a:prstGeom>
          <a:ln w="38100" cap="flat">
            <a:solidFill>
              <a:srgbClr val="F3DC8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1" name="AutoShape 21"/>
          <p:cNvSpPr/>
          <p:nvPr/>
        </p:nvSpPr>
        <p:spPr>
          <a:xfrm>
            <a:off x="756000" y="6804000"/>
            <a:ext cx="9964084" cy="0"/>
          </a:xfrm>
          <a:prstGeom prst="line">
            <a:avLst/>
          </a:prstGeom>
          <a:ln w="38100" cap="flat">
            <a:solidFill>
              <a:srgbClr val="F3DC8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6633882" y="5456143"/>
            <a:ext cx="3976526" cy="570230"/>
            <a:chOff x="0" y="0"/>
            <a:chExt cx="5302034" cy="760307"/>
          </a:xfrm>
        </p:grpSpPr>
        <p:grpSp>
          <p:nvGrpSpPr>
            <p:cNvPr id="23" name="Group 23"/>
            <p:cNvGrpSpPr/>
            <p:nvPr/>
          </p:nvGrpSpPr>
          <p:grpSpPr>
            <a:xfrm>
              <a:off x="1429610" y="0"/>
              <a:ext cx="3872424" cy="727916"/>
              <a:chOff x="0" y="0"/>
              <a:chExt cx="1652234" cy="310577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1652234" cy="310577"/>
              </a:xfrm>
              <a:custGeom>
                <a:avLst/>
                <a:gdLst/>
                <a:ahLst/>
                <a:cxnLst/>
                <a:rect l="l" t="t" r="r" b="b"/>
                <a:pathLst>
                  <a:path w="1652234" h="310577">
                    <a:moveTo>
                      <a:pt x="0" y="0"/>
                    </a:moveTo>
                    <a:lnTo>
                      <a:pt x="1652234" y="0"/>
                    </a:lnTo>
                    <a:lnTo>
                      <a:pt x="1652234" y="310577"/>
                    </a:lnTo>
                    <a:lnTo>
                      <a:pt x="0" y="310577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19050"/>
                <a:ext cx="812800" cy="8318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2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>
              <a:off x="0" y="0"/>
              <a:ext cx="1429610" cy="727916"/>
              <a:chOff x="0" y="0"/>
              <a:chExt cx="609967" cy="310577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09967" cy="310577"/>
              </a:xfrm>
              <a:custGeom>
                <a:avLst/>
                <a:gdLst/>
                <a:ahLst/>
                <a:cxnLst/>
                <a:rect l="l" t="t" r="r" b="b"/>
                <a:pathLst>
                  <a:path w="609967" h="310577">
                    <a:moveTo>
                      <a:pt x="0" y="0"/>
                    </a:moveTo>
                    <a:lnTo>
                      <a:pt x="609967" y="0"/>
                    </a:lnTo>
                    <a:lnTo>
                      <a:pt x="609967" y="310577"/>
                    </a:lnTo>
                    <a:lnTo>
                      <a:pt x="0" y="310577"/>
                    </a:lnTo>
                    <a:close/>
                  </a:path>
                </a:pathLst>
              </a:custGeom>
              <a:solidFill>
                <a:srgbClr val="222222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TextBox 28"/>
              <p:cNvSpPr txBox="1"/>
              <p:nvPr/>
            </p:nvSpPr>
            <p:spPr>
              <a:xfrm>
                <a:off x="0" y="-19050"/>
                <a:ext cx="812800" cy="8318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260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12700" y="-76200"/>
              <a:ext cx="1429610" cy="8365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20"/>
                </a:lnSpc>
              </a:pPr>
              <a:r>
                <a:rPr lang="en-US" sz="3800">
                  <a:solidFill>
                    <a:srgbClr val="FFEE59"/>
                  </a:solidFill>
                  <a:latin typeface="Open Sans Extra Bold"/>
                </a:rPr>
                <a:t>YESI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429610" y="-76200"/>
              <a:ext cx="3872424" cy="8365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20"/>
                </a:lnSpc>
              </a:pPr>
              <a:r>
                <a:rPr lang="en-US" sz="3800">
                  <a:solidFill>
                    <a:srgbClr val="FFFFFF"/>
                  </a:solidFill>
                  <a:latin typeface="Open Sans Extra Bold"/>
                </a:rPr>
                <a:t>EDUCATION</a:t>
              </a:r>
            </a:p>
          </p:txBody>
        </p:sp>
      </p:grpSp>
      <p:sp>
        <p:nvSpPr>
          <p:cNvPr id="31" name="Freeform 31"/>
          <p:cNvSpPr/>
          <p:nvPr/>
        </p:nvSpPr>
        <p:spPr>
          <a:xfrm>
            <a:off x="122043" y="5239542"/>
            <a:ext cx="3414447" cy="826480"/>
          </a:xfrm>
          <a:custGeom>
            <a:avLst/>
            <a:gdLst/>
            <a:ahLst/>
            <a:cxnLst/>
            <a:rect l="l" t="t" r="r" b="b"/>
            <a:pathLst>
              <a:path w="3414447" h="826480">
                <a:moveTo>
                  <a:pt x="0" y="0"/>
                </a:moveTo>
                <a:lnTo>
                  <a:pt x="3414447" y="0"/>
                </a:lnTo>
                <a:lnTo>
                  <a:pt x="3414447" y="826480"/>
                </a:lnTo>
                <a:lnTo>
                  <a:pt x="0" y="82648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2" name="TextBox 32"/>
          <p:cNvSpPr txBox="1"/>
          <p:nvPr/>
        </p:nvSpPr>
        <p:spPr>
          <a:xfrm>
            <a:off x="755993" y="1328477"/>
            <a:ext cx="6822053" cy="1257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65"/>
              </a:lnSpc>
            </a:pPr>
            <a:r>
              <a:rPr lang="en-US" sz="4865" dirty="0">
                <a:solidFill>
                  <a:srgbClr val="0D0D0D"/>
                </a:solidFill>
                <a:latin typeface="Montserrat Classic Bold"/>
              </a:rPr>
              <a:t>CERTIFICATE </a:t>
            </a:r>
          </a:p>
          <a:p>
            <a:pPr>
              <a:lnSpc>
                <a:spcPts val="4865"/>
              </a:lnSpc>
            </a:pPr>
            <a:r>
              <a:rPr lang="en-US" sz="4865" dirty="0">
                <a:solidFill>
                  <a:srgbClr val="0D0D0D"/>
                </a:solidFill>
                <a:latin typeface="Montserrat Classic Bold"/>
              </a:rPr>
              <a:t>OF COMPLETION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55923" y="2630946"/>
            <a:ext cx="5253391" cy="273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73"/>
              </a:lnSpc>
            </a:pPr>
            <a:r>
              <a:rPr lang="en-US" sz="1623">
                <a:solidFill>
                  <a:srgbClr val="0D0D0D"/>
                </a:solidFill>
                <a:latin typeface="Montserrat"/>
              </a:rPr>
              <a:t>Agile Crash Course | Awarded to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99174" y="4254415"/>
            <a:ext cx="6116086" cy="744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20"/>
              </a:lnSpc>
            </a:pPr>
            <a:r>
              <a:rPr lang="en-US" sz="1443" dirty="0">
                <a:solidFill>
                  <a:srgbClr val="0D0D0D"/>
                </a:solidFill>
                <a:latin typeface="Montserrat"/>
              </a:rPr>
              <a:t>This certificate proudly recognizes the above for successfully completing the course.</a:t>
            </a:r>
          </a:p>
          <a:p>
            <a:pPr>
              <a:lnSpc>
                <a:spcPts val="2020"/>
              </a:lnSpc>
              <a:spcBef>
                <a:spcPct val="0"/>
              </a:spcBef>
            </a:pPr>
            <a:endParaRPr lang="en-US" sz="1443" dirty="0">
              <a:solidFill>
                <a:srgbClr val="0D0D0D"/>
              </a:solidFill>
              <a:latin typeface="Montserrat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868494" y="6130355"/>
            <a:ext cx="1490594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  <a:spcBef>
                <a:spcPct val="0"/>
              </a:spcBef>
            </a:pPr>
            <a:r>
              <a:rPr lang="en-US" sz="1200" spc="-24">
                <a:solidFill>
                  <a:srgbClr val="0D0D0D"/>
                </a:solidFill>
                <a:latin typeface="Montserrat Classic Bold"/>
              </a:rPr>
              <a:t>Mauricio Rubio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68494" y="6309392"/>
            <a:ext cx="1490594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  <a:spcBef>
                <a:spcPct val="0"/>
              </a:spcBef>
            </a:pPr>
            <a:r>
              <a:rPr lang="en-US" sz="1200" spc="-24">
                <a:solidFill>
                  <a:srgbClr val="0D0D0D"/>
                </a:solidFill>
                <a:latin typeface="Montserrat"/>
              </a:rPr>
              <a:t>CEO &amp; Founder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4447468" y="6130355"/>
            <a:ext cx="1355718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  <a:spcBef>
                <a:spcPct val="0"/>
              </a:spcBef>
            </a:pPr>
            <a:r>
              <a:rPr lang="en-US" sz="1200" spc="-24">
                <a:solidFill>
                  <a:srgbClr val="0D0D0D"/>
                </a:solidFill>
                <a:latin typeface="Montserrat Classic Bold"/>
              </a:rPr>
              <a:t>Date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4319170" y="5787542"/>
            <a:ext cx="1612314" cy="20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9"/>
              </a:lnSpc>
              <a:spcBef>
                <a:spcPct val="0"/>
              </a:spcBef>
            </a:pPr>
            <a:r>
              <a:rPr lang="en-US" sz="1200" spc="-24" dirty="0">
                <a:solidFill>
                  <a:srgbClr val="0D0D0D"/>
                </a:solidFill>
                <a:latin typeface="Montserrat"/>
              </a:rPr>
              <a:t>28/04/2025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62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Open Sans Extra Bold</vt:lpstr>
      <vt:lpstr>Montserrat Classic Bold</vt:lpstr>
      <vt:lpstr>Arial</vt:lpstr>
      <vt:lpstr>Montserrat Bold</vt:lpstr>
      <vt:lpstr>Montserrat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YESI EDUCATION - Certificate of Completion</dc:title>
  <dc:creator>Kanekanti, Sai Ganesh Reddy (Contractor)</dc:creator>
  <cp:lastModifiedBy>Kanekanti, Sai Ganesh Reddy (Contractor)</cp:lastModifiedBy>
  <cp:revision>2</cp:revision>
  <dcterms:created xsi:type="dcterms:W3CDTF">2006-08-16T00:00:00Z</dcterms:created>
  <dcterms:modified xsi:type="dcterms:W3CDTF">2025-04-28T04:52:09Z</dcterms:modified>
  <dc:identifier>DAFlzrGvz9g</dc:identifier>
</cp:coreProperties>
</file>

<file path=docProps/thumbnail.jpeg>
</file>